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7104063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312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wXkKBoy/KH3cSc6UuqMnj7jho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302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4225" y="767575"/>
            <a:ext cx="473625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400" y="4861425"/>
            <a:ext cx="5683225" cy="460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10400" y="4861425"/>
            <a:ext cx="56832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25" y="767575"/>
            <a:ext cx="473625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690018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6061868" y="1993108"/>
            <a:ext cx="5851525" cy="241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150144" y="-338930"/>
            <a:ext cx="5851525" cy="7078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1523975" y="571500"/>
            <a:ext cx="6920707" cy="2593781"/>
            <a:chOff x="452405" y="571492"/>
            <a:chExt cx="6920707" cy="2593781"/>
          </a:xfrm>
        </p:grpSpPr>
        <p:pic>
          <p:nvPicPr>
            <p:cNvPr id="85" name="Google Shape;85;p1" descr="CAClogo.gif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381100" y="1428736"/>
              <a:ext cx="928694" cy="9319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6" name="Google Shape;86;p1"/>
            <p:cNvSpPr/>
            <p:nvPr/>
          </p:nvSpPr>
          <p:spPr>
            <a:xfrm>
              <a:off x="1309662" y="1357298"/>
              <a:ext cx="5286412" cy="107157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"/>
            <p:cNvSpPr txBox="1"/>
            <p:nvPr/>
          </p:nvSpPr>
          <p:spPr>
            <a:xfrm>
              <a:off x="2381232" y="1357298"/>
              <a:ext cx="4286400" cy="92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2do CONCURSO NACIONAL DE CARTOGRAFÍA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000" b="1">
                  <a:solidFill>
                    <a:schemeClr val="dk1"/>
                  </a:solidFill>
                </a:rPr>
                <a:t>Denominación del Organismo</a:t>
              </a:r>
              <a:r>
                <a:rPr lang="es-AR" sz="10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/ Institución / Empresa</a:t>
              </a:r>
              <a:endParaRPr sz="1000" b="1">
                <a:solidFill>
                  <a:schemeClr val="dk1"/>
                </a:solidFill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 b="1">
                <a:solidFill>
                  <a:schemeClr val="dk1"/>
                </a:solidFill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0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Categoría: </a:t>
              </a:r>
              <a:endPara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88" name="Google Shape;88;p1"/>
            <p:cNvCxnSpPr/>
            <p:nvPr/>
          </p:nvCxnSpPr>
          <p:spPr>
            <a:xfrm>
              <a:off x="1309662" y="2714620"/>
              <a:ext cx="5286412" cy="1588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cxnSp>
          <p:nvCxnSpPr>
            <p:cNvPr id="89" name="Google Shape;89;p1"/>
            <p:cNvCxnSpPr/>
            <p:nvPr/>
          </p:nvCxnSpPr>
          <p:spPr>
            <a:xfrm rot="-5400000">
              <a:off x="560357" y="1893083"/>
              <a:ext cx="1070776" cy="794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sp>
          <p:nvSpPr>
            <p:cNvPr id="90" name="Google Shape;90;p1"/>
            <p:cNvSpPr txBox="1"/>
            <p:nvPr/>
          </p:nvSpPr>
          <p:spPr>
            <a:xfrm>
              <a:off x="452406" y="1714488"/>
              <a:ext cx="534121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 cm</a:t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"/>
            <p:cNvSpPr txBox="1"/>
            <p:nvPr/>
          </p:nvSpPr>
          <p:spPr>
            <a:xfrm>
              <a:off x="3667116" y="2857496"/>
              <a:ext cx="625492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14 cm</a:t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6667512" y="1352536"/>
              <a:ext cx="7056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Arial: 12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Arial: 10</a:t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 txBox="1"/>
            <p:nvPr/>
          </p:nvSpPr>
          <p:spPr>
            <a:xfrm>
              <a:off x="452405" y="571492"/>
              <a:ext cx="69207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6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CUARTERÓN  IDENTIFICATORIO ORGANISMOS - INSTITUCIONES - EMPRESAS</a:t>
              </a:r>
              <a:endParaRPr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" name="Google Shape;94;p1"/>
          <p:cNvGrpSpPr/>
          <p:nvPr/>
        </p:nvGrpSpPr>
        <p:grpSpPr>
          <a:xfrm>
            <a:off x="1524001" y="3533950"/>
            <a:ext cx="6920706" cy="2898604"/>
            <a:chOff x="452406" y="571492"/>
            <a:chExt cx="6920706" cy="2898604"/>
          </a:xfrm>
        </p:grpSpPr>
        <p:pic>
          <p:nvPicPr>
            <p:cNvPr id="95" name="Google Shape;95;p1" descr="CAClogo.gif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381100" y="1428736"/>
              <a:ext cx="928696" cy="93199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6" name="Google Shape;96;p1"/>
            <p:cNvSpPr/>
            <p:nvPr/>
          </p:nvSpPr>
          <p:spPr>
            <a:xfrm>
              <a:off x="1309655" y="1357290"/>
              <a:ext cx="5286300" cy="13854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"/>
            <p:cNvSpPr txBox="1"/>
            <p:nvPr/>
          </p:nvSpPr>
          <p:spPr>
            <a:xfrm>
              <a:off x="2381232" y="1357298"/>
              <a:ext cx="4286400" cy="126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2do CONCURSO NACIONAL DE CARTOGRAFÍA</a:t>
              </a:r>
              <a:endParaRPr sz="120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0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Nombre y Apellido: </a:t>
              </a:r>
              <a:endParaRPr sz="1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 b="1">
                <a:solidFill>
                  <a:schemeClr val="dk1"/>
                </a:solidFill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000" b="1">
                  <a:solidFill>
                    <a:schemeClr val="dk1"/>
                  </a:solidFill>
                </a:rPr>
                <a:t>Organismo /</a:t>
              </a:r>
              <a:r>
                <a:rPr lang="es-AR" sz="10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Institución / Empresa: (</a:t>
              </a:r>
              <a:r>
                <a:rPr lang="es-AR" sz="1000" b="1">
                  <a:solidFill>
                    <a:schemeClr val="dk1"/>
                  </a:solidFill>
                </a:rPr>
                <a:t>si </a:t>
              </a:r>
              <a:r>
                <a:rPr lang="es-AR" sz="10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correspond</a:t>
              </a:r>
              <a:r>
                <a:rPr lang="es-AR" sz="1000" b="1">
                  <a:solidFill>
                    <a:schemeClr val="dk1"/>
                  </a:solidFill>
                </a:rPr>
                <a:t>e</a:t>
              </a:r>
              <a:r>
                <a:rPr lang="es-AR" sz="10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  <a:endParaRPr sz="100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0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Categoría:</a:t>
              </a:r>
              <a:r>
                <a:rPr lang="es-AR" sz="12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98" name="Google Shape;98;p1"/>
            <p:cNvCxnSpPr/>
            <p:nvPr/>
          </p:nvCxnSpPr>
          <p:spPr>
            <a:xfrm>
              <a:off x="1309662" y="3171820"/>
              <a:ext cx="5286300" cy="15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cxnSp>
          <p:nvCxnSpPr>
            <p:cNvPr id="99" name="Google Shape;99;p1"/>
            <p:cNvCxnSpPr/>
            <p:nvPr/>
          </p:nvCxnSpPr>
          <p:spPr>
            <a:xfrm rot="10800000">
              <a:off x="1096380" y="1358267"/>
              <a:ext cx="12000" cy="1405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sp>
          <p:nvSpPr>
            <p:cNvPr id="100" name="Google Shape;100;p1"/>
            <p:cNvSpPr txBox="1"/>
            <p:nvPr/>
          </p:nvSpPr>
          <p:spPr>
            <a:xfrm>
              <a:off x="452406" y="1714488"/>
              <a:ext cx="5340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r>
                <a:rPr lang="es-AR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cm</a:t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"/>
            <p:cNvSpPr txBox="1"/>
            <p:nvPr/>
          </p:nvSpPr>
          <p:spPr>
            <a:xfrm>
              <a:off x="3667116" y="3162296"/>
              <a:ext cx="6255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14 cm</a:t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6667512" y="1352536"/>
              <a:ext cx="705600" cy="83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Arial: 12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Arial: 10</a:t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"/>
            <p:cNvSpPr txBox="1"/>
            <p:nvPr/>
          </p:nvSpPr>
          <p:spPr>
            <a:xfrm>
              <a:off x="1381106" y="571492"/>
              <a:ext cx="52149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AR" sz="16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CUARTERÓN  IDENTIFICATORIO PERSONAS</a:t>
              </a:r>
              <a:endParaRPr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PresentationFormat>A4 (210 x 297 mm)</PresentationFormat>
  <Paragraphs>26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jorge_h_m</dc:creator>
  <cp:lastModifiedBy>Matias Moutin</cp:lastModifiedBy>
  <cp:revision>1</cp:revision>
  <dcterms:created xsi:type="dcterms:W3CDTF">2019-03-01T14:37:13Z</dcterms:created>
  <dcterms:modified xsi:type="dcterms:W3CDTF">2021-02-22T12:44:23Z</dcterms:modified>
</cp:coreProperties>
</file>